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8"/>
  </p:notesMasterIdLst>
  <p:sldIdLst>
    <p:sldId id="257" r:id="rId2"/>
    <p:sldId id="263" r:id="rId3"/>
    <p:sldId id="297" r:id="rId4"/>
    <p:sldId id="298" r:id="rId5"/>
    <p:sldId id="299" r:id="rId6"/>
    <p:sldId id="293" r:id="rId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D9FD"/>
    <a:srgbClr val="2C08A0"/>
    <a:srgbClr val="1408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3" autoAdjust="0"/>
    <p:restoredTop sz="82876" autoAdjust="0"/>
  </p:normalViewPr>
  <p:slideViewPr>
    <p:cSldViewPr snapToGrid="0">
      <p:cViewPr>
        <p:scale>
          <a:sx n="74" d="100"/>
          <a:sy n="74" d="100"/>
        </p:scale>
        <p:origin x="2574" y="87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77f6e0a91e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77f6e0a91e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63672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77f6e0a91e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77f6e0a91e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19567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20;p18">
            <a:extLst>
              <a:ext uri="{FF2B5EF4-FFF2-40B4-BE49-F238E27FC236}">
                <a16:creationId xmlns:a16="http://schemas.microsoft.com/office/drawing/2014/main" id="{30B5AB16-D6A2-47AA-9334-6166A9CC049F}"/>
              </a:ext>
            </a:extLst>
          </p:cNvPr>
          <p:cNvSpPr/>
          <p:nvPr userDrawn="1"/>
        </p:nvSpPr>
        <p:spPr>
          <a:xfrm>
            <a:off x="0" y="4600925"/>
            <a:ext cx="9144000" cy="587700"/>
          </a:xfrm>
          <a:prstGeom prst="rect">
            <a:avLst/>
          </a:prstGeom>
          <a:solidFill>
            <a:srgbClr val="1408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125;p18">
            <a:extLst>
              <a:ext uri="{FF2B5EF4-FFF2-40B4-BE49-F238E27FC236}">
                <a16:creationId xmlns:a16="http://schemas.microsoft.com/office/drawing/2014/main" id="{FFB53CEB-16D6-42AE-BC5A-F49FF23680B3}"/>
              </a:ext>
            </a:extLst>
          </p:cNvPr>
          <p:cNvSpPr txBox="1"/>
          <p:nvPr userDrawn="1"/>
        </p:nvSpPr>
        <p:spPr>
          <a:xfrm>
            <a:off x="283850" y="4681800"/>
            <a:ext cx="7606314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l"/>
            <a:r>
              <a:rPr lang="en" sz="1800" b="1" dirty="0">
                <a:solidFill>
                  <a:schemeClr val="bg1"/>
                </a:solidFill>
                <a:latin typeface="Poppins Light"/>
                <a:ea typeface="Poppins Light"/>
                <a:cs typeface="Poppins Light"/>
                <a:sym typeface="Poppins Light"/>
              </a:rPr>
              <a:t>Transformar a curiosidade em conhecimento sobre a IA</a:t>
            </a:r>
            <a:endParaRPr lang="pt-PT" sz="1800" b="1" dirty="0">
              <a:solidFill>
                <a:schemeClr val="bg1"/>
              </a:solidFill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EC25690C-C101-4E6C-AF8B-3D057FC57B2E}"/>
              </a:ext>
            </a:extLst>
          </p:cNvPr>
          <p:cNvSpPr/>
          <p:nvPr userDrawn="1"/>
        </p:nvSpPr>
        <p:spPr>
          <a:xfrm>
            <a:off x="8492836" y="4600925"/>
            <a:ext cx="651164" cy="58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E2329999-E7F7-40FB-8A73-CC1C1155EEE9}"/>
              </a:ext>
            </a:extLst>
          </p:cNvPr>
          <p:cNvGrpSpPr/>
          <p:nvPr userDrawn="1"/>
        </p:nvGrpSpPr>
        <p:grpSpPr>
          <a:xfrm>
            <a:off x="8517220" y="4649030"/>
            <a:ext cx="608525" cy="491489"/>
            <a:chOff x="9814560" y="248920"/>
            <a:chExt cx="1884680" cy="1584960"/>
          </a:xfrm>
        </p:grpSpPr>
        <p:grpSp>
          <p:nvGrpSpPr>
            <p:cNvPr id="8" name="Agrupar 7">
              <a:extLst>
                <a:ext uri="{FF2B5EF4-FFF2-40B4-BE49-F238E27FC236}">
                  <a16:creationId xmlns:a16="http://schemas.microsoft.com/office/drawing/2014/main" id="{9D3B5E0F-C63C-40AF-B8BB-ADDBF944F326}"/>
                </a:ext>
              </a:extLst>
            </p:cNvPr>
            <p:cNvGrpSpPr/>
            <p:nvPr userDrawn="1"/>
          </p:nvGrpSpPr>
          <p:grpSpPr>
            <a:xfrm>
              <a:off x="9902340" y="435038"/>
              <a:ext cx="1568171" cy="1292401"/>
              <a:chOff x="5921829" y="1834350"/>
              <a:chExt cx="4201886" cy="3530721"/>
            </a:xfrm>
          </p:grpSpPr>
          <p:pic>
            <p:nvPicPr>
              <p:cNvPr id="10" name="Imagem 9" descr="Uma imagem com texto, Tipo de letra, captura de ecrã, Gráficos&#10;&#10;Descrição gerada automaticamente">
                <a:extLst>
                  <a:ext uri="{FF2B5EF4-FFF2-40B4-BE49-F238E27FC236}">
                    <a16:creationId xmlns:a16="http://schemas.microsoft.com/office/drawing/2014/main" id="{AF35673F-83FB-46F9-B874-1CF8578EB4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36" t="37460" r="50000" b="35397"/>
              <a:stretch/>
            </p:blipFill>
            <p:spPr>
              <a:xfrm>
                <a:off x="5921829" y="1834350"/>
                <a:ext cx="4201886" cy="1861457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Imagem 10" descr="Uma imagem com texto, Tipo de letra, captura de ecrã, Gráficos&#10;&#10;Descrição gerada automaticamente">
                <a:extLst>
                  <a:ext uri="{FF2B5EF4-FFF2-40B4-BE49-F238E27FC236}">
                    <a16:creationId xmlns:a16="http://schemas.microsoft.com/office/drawing/2014/main" id="{614656F5-2286-45A5-BA6F-177D7362C6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821" t="40327" r="31080" b="36191"/>
              <a:stretch/>
            </p:blipFill>
            <p:spPr>
              <a:xfrm>
                <a:off x="6368145" y="3695807"/>
                <a:ext cx="1482444" cy="1025184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2" name="Imagem 11" descr="Uma imagem com texto, Tipo de letra, captura de ecrã, Gráficos&#10;&#10;Descrição gerada automaticamente">
                <a:extLst>
                  <a:ext uri="{FF2B5EF4-FFF2-40B4-BE49-F238E27FC236}">
                    <a16:creationId xmlns:a16="http://schemas.microsoft.com/office/drawing/2014/main" id="{D7612717-9475-4EAB-990E-C01EB4DF50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193" t="36709" r="15959" b="36192"/>
              <a:stretch/>
            </p:blipFill>
            <p:spPr>
              <a:xfrm>
                <a:off x="8175173" y="3490904"/>
                <a:ext cx="1948542" cy="1874167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1B8B311C-0FF2-41FC-B4DE-F36328DC8A0E}"/>
                </a:ext>
              </a:extLst>
            </p:cNvPr>
            <p:cNvSpPr/>
            <p:nvPr userDrawn="1"/>
          </p:nvSpPr>
          <p:spPr>
            <a:xfrm>
              <a:off x="9814560" y="248920"/>
              <a:ext cx="1884680" cy="1584960"/>
            </a:xfrm>
            <a:prstGeom prst="round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cxnSp>
        <p:nvCxnSpPr>
          <p:cNvPr id="13" name="Google Shape;134;p19">
            <a:extLst>
              <a:ext uri="{FF2B5EF4-FFF2-40B4-BE49-F238E27FC236}">
                <a16:creationId xmlns:a16="http://schemas.microsoft.com/office/drawing/2014/main" id="{2D11B62E-FC30-4801-B06E-679685E016B9}"/>
              </a:ext>
            </a:extLst>
          </p:cNvPr>
          <p:cNvCxnSpPr/>
          <p:nvPr userDrawn="1"/>
        </p:nvCxnSpPr>
        <p:spPr>
          <a:xfrm>
            <a:off x="283850" y="285900"/>
            <a:ext cx="8573100" cy="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Google Shape;135;p19">
            <a:extLst>
              <a:ext uri="{FF2B5EF4-FFF2-40B4-BE49-F238E27FC236}">
                <a16:creationId xmlns:a16="http://schemas.microsoft.com/office/drawing/2014/main" id="{D7D3325D-3388-4A8E-B123-45DFB5D1A1BC}"/>
              </a:ext>
            </a:extLst>
          </p:cNvPr>
          <p:cNvCxnSpPr/>
          <p:nvPr userDrawn="1"/>
        </p:nvCxnSpPr>
        <p:spPr>
          <a:xfrm>
            <a:off x="283850" y="733225"/>
            <a:ext cx="2053800" cy="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35961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20;p18">
            <a:extLst>
              <a:ext uri="{FF2B5EF4-FFF2-40B4-BE49-F238E27FC236}">
                <a16:creationId xmlns:a16="http://schemas.microsoft.com/office/drawing/2014/main" id="{30B5AB16-D6A2-47AA-9334-6166A9CC049F}"/>
              </a:ext>
            </a:extLst>
          </p:cNvPr>
          <p:cNvSpPr/>
          <p:nvPr userDrawn="1"/>
        </p:nvSpPr>
        <p:spPr>
          <a:xfrm>
            <a:off x="0" y="4600925"/>
            <a:ext cx="9144000" cy="587700"/>
          </a:xfrm>
          <a:prstGeom prst="rect">
            <a:avLst/>
          </a:prstGeom>
          <a:solidFill>
            <a:srgbClr val="1408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125;p18">
            <a:extLst>
              <a:ext uri="{FF2B5EF4-FFF2-40B4-BE49-F238E27FC236}">
                <a16:creationId xmlns:a16="http://schemas.microsoft.com/office/drawing/2014/main" id="{FFB53CEB-16D6-42AE-BC5A-F49FF23680B3}"/>
              </a:ext>
            </a:extLst>
          </p:cNvPr>
          <p:cNvSpPr txBox="1"/>
          <p:nvPr userDrawn="1"/>
        </p:nvSpPr>
        <p:spPr>
          <a:xfrm>
            <a:off x="283850" y="4681800"/>
            <a:ext cx="7606314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l"/>
            <a:r>
              <a:rPr lang="en" sz="1800" b="1" dirty="0">
                <a:solidFill>
                  <a:schemeClr val="bg1"/>
                </a:solidFill>
                <a:latin typeface="Poppins Light"/>
                <a:ea typeface="Poppins Light"/>
                <a:cs typeface="Poppins Light"/>
                <a:sym typeface="Poppins Light"/>
              </a:rPr>
              <a:t>Transformar a curiosidade em conhecimento sobre a IA</a:t>
            </a:r>
            <a:endParaRPr lang="pt-PT" sz="1800" b="1" dirty="0">
              <a:solidFill>
                <a:schemeClr val="bg1"/>
              </a:solidFill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EC25690C-C101-4E6C-AF8B-3D057FC57B2E}"/>
              </a:ext>
            </a:extLst>
          </p:cNvPr>
          <p:cNvSpPr/>
          <p:nvPr userDrawn="1"/>
        </p:nvSpPr>
        <p:spPr>
          <a:xfrm>
            <a:off x="8492836" y="4600925"/>
            <a:ext cx="651164" cy="58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E2329999-E7F7-40FB-8A73-CC1C1155EEE9}"/>
              </a:ext>
            </a:extLst>
          </p:cNvPr>
          <p:cNvGrpSpPr/>
          <p:nvPr userDrawn="1"/>
        </p:nvGrpSpPr>
        <p:grpSpPr>
          <a:xfrm>
            <a:off x="8517220" y="4649030"/>
            <a:ext cx="608525" cy="491489"/>
            <a:chOff x="9814560" y="248920"/>
            <a:chExt cx="1884680" cy="1584960"/>
          </a:xfrm>
        </p:grpSpPr>
        <p:grpSp>
          <p:nvGrpSpPr>
            <p:cNvPr id="8" name="Agrupar 7">
              <a:extLst>
                <a:ext uri="{FF2B5EF4-FFF2-40B4-BE49-F238E27FC236}">
                  <a16:creationId xmlns:a16="http://schemas.microsoft.com/office/drawing/2014/main" id="{9D3B5E0F-C63C-40AF-B8BB-ADDBF944F326}"/>
                </a:ext>
              </a:extLst>
            </p:cNvPr>
            <p:cNvGrpSpPr/>
            <p:nvPr userDrawn="1"/>
          </p:nvGrpSpPr>
          <p:grpSpPr>
            <a:xfrm>
              <a:off x="9902340" y="435038"/>
              <a:ext cx="1568171" cy="1292401"/>
              <a:chOff x="5921829" y="1834350"/>
              <a:chExt cx="4201886" cy="3530721"/>
            </a:xfrm>
          </p:grpSpPr>
          <p:pic>
            <p:nvPicPr>
              <p:cNvPr id="10" name="Imagem 9" descr="Uma imagem com texto, Tipo de letra, captura de ecrã, Gráficos&#10;&#10;Descrição gerada automaticamente">
                <a:extLst>
                  <a:ext uri="{FF2B5EF4-FFF2-40B4-BE49-F238E27FC236}">
                    <a16:creationId xmlns:a16="http://schemas.microsoft.com/office/drawing/2014/main" id="{AF35673F-83FB-46F9-B874-1CF8578EB4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36" t="37460" r="50000" b="35397"/>
              <a:stretch/>
            </p:blipFill>
            <p:spPr>
              <a:xfrm>
                <a:off x="5921829" y="1834350"/>
                <a:ext cx="4201886" cy="1861457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Imagem 10" descr="Uma imagem com texto, Tipo de letra, captura de ecrã, Gráficos&#10;&#10;Descrição gerada automaticamente">
                <a:extLst>
                  <a:ext uri="{FF2B5EF4-FFF2-40B4-BE49-F238E27FC236}">
                    <a16:creationId xmlns:a16="http://schemas.microsoft.com/office/drawing/2014/main" id="{614656F5-2286-45A5-BA6F-177D7362C6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821" t="40327" r="31080" b="36191"/>
              <a:stretch/>
            </p:blipFill>
            <p:spPr>
              <a:xfrm>
                <a:off x="6368145" y="3695807"/>
                <a:ext cx="1482444" cy="1025184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2" name="Imagem 11" descr="Uma imagem com texto, Tipo de letra, captura de ecrã, Gráficos&#10;&#10;Descrição gerada automaticamente">
                <a:extLst>
                  <a:ext uri="{FF2B5EF4-FFF2-40B4-BE49-F238E27FC236}">
                    <a16:creationId xmlns:a16="http://schemas.microsoft.com/office/drawing/2014/main" id="{D7612717-9475-4EAB-990E-C01EB4DF50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193" t="36709" r="15959" b="36192"/>
              <a:stretch/>
            </p:blipFill>
            <p:spPr>
              <a:xfrm>
                <a:off x="8175173" y="3490904"/>
                <a:ext cx="1948542" cy="1874167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1B8B311C-0FF2-41FC-B4DE-F36328DC8A0E}"/>
                </a:ext>
              </a:extLst>
            </p:cNvPr>
            <p:cNvSpPr/>
            <p:nvPr userDrawn="1"/>
          </p:nvSpPr>
          <p:spPr>
            <a:xfrm>
              <a:off x="9814560" y="248920"/>
              <a:ext cx="1884680" cy="1584960"/>
            </a:xfrm>
            <a:prstGeom prst="round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415565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/>
          <p:nvPr/>
        </p:nvSpPr>
        <p:spPr>
          <a:xfrm>
            <a:off x="2426929" y="3141653"/>
            <a:ext cx="4006200" cy="406800"/>
          </a:xfrm>
          <a:prstGeom prst="rect">
            <a:avLst/>
          </a:prstGeom>
          <a:solidFill>
            <a:schemeClr val="bg1"/>
          </a:solidFill>
          <a:ln w="8175" cap="flat" cmpd="sng">
            <a:solidFill>
              <a:srgbClr val="140A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8450" tIns="78450" rIns="78450" bIns="78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1"/>
          </a:p>
        </p:txBody>
      </p:sp>
      <p:sp>
        <p:nvSpPr>
          <p:cNvPr id="67" name="Google Shape;67;p14"/>
          <p:cNvSpPr txBox="1"/>
          <p:nvPr/>
        </p:nvSpPr>
        <p:spPr>
          <a:xfrm>
            <a:off x="3168401" y="3171389"/>
            <a:ext cx="2523253" cy="347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78450" tIns="78450" rIns="78450" bIns="7845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44" dirty="0">
              <a:solidFill>
                <a:srgbClr val="140A2C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68" name="Google Shape;68;p14"/>
          <p:cNvSpPr/>
          <p:nvPr/>
        </p:nvSpPr>
        <p:spPr>
          <a:xfrm>
            <a:off x="2426929" y="1914415"/>
            <a:ext cx="4006200" cy="1227000"/>
          </a:xfrm>
          <a:prstGeom prst="rect">
            <a:avLst/>
          </a:prstGeom>
          <a:solidFill>
            <a:schemeClr val="bg1"/>
          </a:solidFill>
          <a:ln w="8175" cap="flat" cmpd="sng">
            <a:solidFill>
              <a:srgbClr val="140A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8450" tIns="78450" rIns="78450" bIns="78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1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CD2816B7-D40C-452D-A2B7-51F768F8AE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4" t="36077" r="15831" b="37305"/>
          <a:stretch/>
        </p:blipFill>
        <p:spPr>
          <a:xfrm>
            <a:off x="2560341" y="2123874"/>
            <a:ext cx="3739375" cy="808081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FDB55938-68C5-4254-AD8D-21C1623BA4D5}"/>
              </a:ext>
            </a:extLst>
          </p:cNvPr>
          <p:cNvSpPr txBox="1"/>
          <p:nvPr/>
        </p:nvSpPr>
        <p:spPr>
          <a:xfrm>
            <a:off x="1795272" y="924806"/>
            <a:ext cx="55534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sz="1400" b="1" dirty="0">
                <a:solidFill>
                  <a:schemeClr val="bg1"/>
                </a:solidFill>
                <a:latin typeface="Poppins Light"/>
                <a:ea typeface="Poppins Light"/>
                <a:cs typeface="Poppins Light"/>
                <a:sym typeface="Poppins Light"/>
              </a:rPr>
              <a:t>Transformar a curiosidade em conhecimento sobre a IA</a:t>
            </a:r>
            <a:endParaRPr lang="pt-P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C3BD979-2437-48D5-8BC3-2169CB8387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577"/>
          <a:stretch/>
        </p:blipFill>
        <p:spPr>
          <a:xfrm>
            <a:off x="1" y="0"/>
            <a:ext cx="9143999" cy="460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830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m 27" descr="Uma imagem com Árvore de natal, natal, interior, brinquedo&#10;&#10;Descrição gerada automaticamente">
            <a:extLst>
              <a:ext uri="{FF2B5EF4-FFF2-40B4-BE49-F238E27FC236}">
                <a16:creationId xmlns:a16="http://schemas.microsoft.com/office/drawing/2014/main" id="{E707F911-2733-472F-B516-2848F36B0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62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881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3D6A23E-28A9-4C5B-94F7-C1FCA35FE9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66"/>
          <a:stretch/>
        </p:blipFill>
        <p:spPr>
          <a:xfrm>
            <a:off x="0" y="0"/>
            <a:ext cx="9144000" cy="462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37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natal, Árvore de natal, Animação, desenho&#10;&#10;Descrição gerada automaticamente">
            <a:extLst>
              <a:ext uri="{FF2B5EF4-FFF2-40B4-BE49-F238E27FC236}">
                <a16:creationId xmlns:a16="http://schemas.microsoft.com/office/drawing/2014/main" id="{E87F1CAA-6459-4DAB-A1AA-49BFAF513F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522"/>
          <a:stretch/>
        </p:blipFill>
        <p:spPr>
          <a:xfrm>
            <a:off x="0" y="0"/>
            <a:ext cx="9144000" cy="462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350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/>
          <p:nvPr/>
        </p:nvSpPr>
        <p:spPr>
          <a:xfrm>
            <a:off x="2426929" y="3141653"/>
            <a:ext cx="4006200" cy="406800"/>
          </a:xfrm>
          <a:prstGeom prst="rect">
            <a:avLst/>
          </a:prstGeom>
          <a:solidFill>
            <a:schemeClr val="bg1"/>
          </a:solidFill>
          <a:ln w="8175" cap="flat" cmpd="sng">
            <a:solidFill>
              <a:srgbClr val="140A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8450" tIns="78450" rIns="78450" bIns="78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1"/>
          </a:p>
        </p:txBody>
      </p:sp>
      <p:sp>
        <p:nvSpPr>
          <p:cNvPr id="68" name="Google Shape;68;p14"/>
          <p:cNvSpPr/>
          <p:nvPr/>
        </p:nvSpPr>
        <p:spPr>
          <a:xfrm>
            <a:off x="2426929" y="1914415"/>
            <a:ext cx="4006200" cy="1227000"/>
          </a:xfrm>
          <a:prstGeom prst="rect">
            <a:avLst/>
          </a:prstGeom>
          <a:solidFill>
            <a:schemeClr val="bg1"/>
          </a:solidFill>
          <a:ln w="8175" cap="flat" cmpd="sng">
            <a:solidFill>
              <a:srgbClr val="140A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8450" tIns="78450" rIns="78450" bIns="78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1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CD2816B7-D40C-452D-A2B7-51F768F8AE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4" t="36077" r="15831" b="37305"/>
          <a:stretch/>
        </p:blipFill>
        <p:spPr>
          <a:xfrm>
            <a:off x="2560341" y="2123874"/>
            <a:ext cx="3739375" cy="808081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FDB55938-68C5-4254-AD8D-21C1623BA4D5}"/>
              </a:ext>
            </a:extLst>
          </p:cNvPr>
          <p:cNvSpPr txBox="1"/>
          <p:nvPr/>
        </p:nvSpPr>
        <p:spPr>
          <a:xfrm>
            <a:off x="1795272" y="924806"/>
            <a:ext cx="55534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sz="1400" b="1" dirty="0">
                <a:solidFill>
                  <a:schemeClr val="bg1"/>
                </a:solidFill>
                <a:latin typeface="Poppins Light"/>
                <a:ea typeface="Poppins Light"/>
                <a:cs typeface="Poppins Light"/>
                <a:sym typeface="Poppins Light"/>
              </a:rPr>
              <a:t>Transformar a curiosidade em conhecimento sobre a IA</a:t>
            </a:r>
            <a:endParaRPr lang="pt-P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34014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</TotalTime>
  <Words>16</Words>
  <Application>Microsoft Office PowerPoint</Application>
  <PresentationFormat>Apresentação no Ecrã (16:9)</PresentationFormat>
  <Paragraphs>2</Paragraphs>
  <Slides>6</Slides>
  <Notes>3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9" baseType="lpstr">
      <vt:lpstr>Arial</vt:lpstr>
      <vt:lpstr>Poppins Light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27</cp:revision>
  <dcterms:modified xsi:type="dcterms:W3CDTF">2025-11-13T12:24:43Z</dcterms:modified>
</cp:coreProperties>
</file>